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D12D0C-F3B8-D516-EDB1-F120ECE77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6AB5595-467E-D099-8C2A-6CF5B204F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BA0B0B-0AE4-0254-4A68-BC32F1516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F7D4-7C63-4E9A-BBD9-4C038CCFEA27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6AC820-2DFD-3816-CAD9-2480A3B06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C190E9-A713-A988-6E84-E734E4F63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01BA-7CE3-4B52-A43E-A16146AF72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08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E80067-C5D8-7292-BBAF-6C8341B7F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7D3989D-CAD5-B673-83D9-DAF9B2E23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A2C634-0943-C102-3F4C-51878FBC8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F7D4-7C63-4E9A-BBD9-4C038CCFEA27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4B8383-6EE6-620E-D88F-106D02B4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377D65-BAD5-65CF-DC72-F08B3F6FC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01BA-7CE3-4B52-A43E-A16146AF72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5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B2D2DC1-D5BE-28EC-B7CA-E343DA2BE3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29F3ADD-664D-98A7-B5FA-99204ED0A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BDCD13-5A7A-7599-F74F-75BA5E775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F7D4-7C63-4E9A-BBD9-4C038CCFEA27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92A48F-688B-A63B-5CB7-F017C33F4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48D2AE-535F-265C-EAF8-9160EEEFC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01BA-7CE3-4B52-A43E-A16146AF72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10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2E4342-0C72-321F-7425-2AEB70B0A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0A13AE-EEF8-2325-3D5A-58BBA2D13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038F0B-9DC5-8EAB-AD5C-434DF66A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F7D4-7C63-4E9A-BBD9-4C038CCFEA27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4F3E22-64A2-5230-75FA-952E334BB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D1667E-1197-336E-6AFC-CDBB6A31D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01BA-7CE3-4B52-A43E-A16146AF72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39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2D1E26-D3A1-AF50-DA7C-334AEC6E3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3C69AF-5371-3AE2-2CFF-74C5CC896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795645-CECF-EBAF-2DDE-AD56ED37C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F7D4-7C63-4E9A-BBD9-4C038CCFEA27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0AB7CB-45C4-C739-87F1-3CACE4890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9C5686-7889-67FF-A8C3-90371007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01BA-7CE3-4B52-A43E-A16146AF72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91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2034DC-EBBB-DEF3-7A19-85D3A9520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323443-4EB5-9281-3A78-5431AD87B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DD4716-9EA3-D158-2F4D-97D7F4FD3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B7A697A-DAEB-2471-F67F-61A5D812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F7D4-7C63-4E9A-BBD9-4C038CCFEA27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9A1473-47F2-F657-E4E4-D39A6CAF8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60DBC5-B03D-35C5-3090-3CCC38F78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01BA-7CE3-4B52-A43E-A16146AF72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01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5EABBC-0BDE-41AE-9C04-9E73940D8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BE7BC1-8DF1-B18D-693D-6F6B08F09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0CB0678-D76D-64A2-BC46-1C0B0214A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DE16F8-2FD5-0BAF-9564-37668B18C8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E917EF4-6074-AD13-91C4-27BE863298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320B8A5-9244-C953-05A9-987FB9DF8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F7D4-7C63-4E9A-BBD9-4C038CCFEA27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81FB0EB-8B4C-5C8C-FD50-64B227DB4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7CA7078-CB05-B74E-075D-08ACF93E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01BA-7CE3-4B52-A43E-A16146AF72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54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0EC7F-988C-0AD3-6257-09E5B392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745C13-74B1-8C31-EB6A-3147BC50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F7D4-7C63-4E9A-BBD9-4C038CCFEA27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F795DE-F6EB-522B-2209-1067523F6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F49C654-17CC-B2A3-8D30-26263731E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01BA-7CE3-4B52-A43E-A16146AF72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93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65D9AB-224E-8479-B40F-113684809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F7D4-7C63-4E9A-BBD9-4C038CCFEA27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5BC08D5-04EC-0284-B817-94EF4B153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E45401-11C6-E78F-457B-A98CF396D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01BA-7CE3-4B52-A43E-A16146AF72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76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DCF88E-1C3F-107C-1249-26367BA18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0854AE-5226-4BCF-FE30-5684A680E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8E08C3-B1E8-73D0-5547-1BFDBBA0E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4BA601-0934-C0FA-4CED-A848D4EB3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F7D4-7C63-4E9A-BBD9-4C038CCFEA27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A52CD3-B0D9-6217-26D9-18A3A0A36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059F11-7522-F733-A1E4-A33CED9F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01BA-7CE3-4B52-A43E-A16146AF72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17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5DAFCF-4F83-07E1-0DD9-90988310C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88D529B-C10F-D271-A3FC-614A8EAE6D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1D918C-53EA-0075-6C66-EA97BB4CF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C7C7FC-1911-A5CD-ED99-9BC91340E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F7D4-7C63-4E9A-BBD9-4C038CCFEA27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76E85E-023E-61E6-C33F-B83413E30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06A8D8-301C-73C1-FFDD-D678C36A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01BA-7CE3-4B52-A43E-A16146AF72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51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F1B8723-829D-59F3-AD71-16927DD2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EAE32C-E5F7-6192-4D40-04D9451E0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16DD32-49D5-521A-F78B-7E64FE17D0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72F7D4-7C63-4E9A-BBD9-4C038CCFEA27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D9CB42-499C-76C2-DE3A-4CE91AB18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50DF5F-4C6A-2D78-5613-12718C5F2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6301BA-7CE3-4B52-A43E-A16146AF72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14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4EB2C6C-2B98-5EA7-4EDB-48C264BBC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47" y="0"/>
            <a:ext cx="10021817" cy="631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5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8FA534D-9A28-5BF5-C0DA-9956DBC2C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78" y="417605"/>
            <a:ext cx="11697066" cy="644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6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FFB7E60-BBE7-8CD9-C752-191EBC259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13" y="148710"/>
            <a:ext cx="11856470" cy="656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06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CAF348B-3D94-FD23-39C1-A1CA7E91A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74" y="293305"/>
            <a:ext cx="10915291" cy="415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70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44C3C69-251A-3C36-9C1C-A14369BFB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272"/>
            <a:ext cx="11708921" cy="645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23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B78AE6A-0314-B5FE-E733-4E60766BF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4" y="249667"/>
            <a:ext cx="11898702" cy="6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02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4201557-9BD1-E9AA-ECED-AAEEDCA82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58" y="120770"/>
            <a:ext cx="11712777" cy="643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636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Grand écran</PresentationFormat>
  <Paragraphs>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CNAM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BOISSALLIER-ROUSSAY ISABELLE (CPAM LOIRE-ATLANTIQUE)</dc:creator>
  <cp:lastModifiedBy>BOISSALLIER-ROUSSAY ISABELLE (CPAM LOIRE-ATLANTIQUE)</cp:lastModifiedBy>
  <cp:revision>2</cp:revision>
  <dcterms:created xsi:type="dcterms:W3CDTF">2026-04-08T14:10:49Z</dcterms:created>
  <dcterms:modified xsi:type="dcterms:W3CDTF">2026-04-08T14:22:22Z</dcterms:modified>
</cp:coreProperties>
</file>